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BE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3A4B-EF7D-45CA-A945-D1594A95190A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184C-08D4-4339-A1DF-867EAA2A6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5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3A4B-EF7D-45CA-A945-D1594A95190A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184C-08D4-4339-A1DF-867EAA2A6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3A4B-EF7D-45CA-A945-D1594A95190A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184C-08D4-4339-A1DF-867EAA2A6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4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3A4B-EF7D-45CA-A945-D1594A95190A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184C-08D4-4339-A1DF-867EAA2A6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4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3A4B-EF7D-45CA-A945-D1594A95190A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184C-08D4-4339-A1DF-867EAA2A6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3A4B-EF7D-45CA-A945-D1594A95190A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184C-08D4-4339-A1DF-867EAA2A6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6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3A4B-EF7D-45CA-A945-D1594A95190A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184C-08D4-4339-A1DF-867EAA2A6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0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3A4B-EF7D-45CA-A945-D1594A95190A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184C-08D4-4339-A1DF-867EAA2A6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2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3A4B-EF7D-45CA-A945-D1594A95190A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184C-08D4-4339-A1DF-867EAA2A6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8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3A4B-EF7D-45CA-A945-D1594A95190A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184C-08D4-4339-A1DF-867EAA2A6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3A4B-EF7D-45CA-A945-D1594A95190A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184C-08D4-4339-A1DF-867EAA2A6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9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33A4B-EF7D-45CA-A945-D1594A95190A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D184C-08D4-4339-A1DF-867EAA2A6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0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42"/>
            <a:ext cx="12192000" cy="68735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483" y="-96124"/>
            <a:ext cx="11181906" cy="643988"/>
          </a:xfrm>
        </p:spPr>
        <p:txBody>
          <a:bodyPr>
            <a:noAutofit/>
          </a:bodyPr>
          <a:lstStyle/>
          <a:p>
            <a:r>
              <a:rPr lang="ru-RU" sz="3100" b="1" dirty="0">
                <a:solidFill>
                  <a:srgbClr val="0000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Министерство социальной политики Свердловской области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8"/>
            <a:ext cx="1371600" cy="1095375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856735" y="247135"/>
            <a:ext cx="13283513" cy="533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b="1" dirty="0">
              <a:solidFill>
                <a:srgbClr val="0000FF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2" y="767741"/>
            <a:ext cx="5183517" cy="62295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6943" y="1146081"/>
            <a:ext cx="2071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Граждане и юридические лица вправе беспрепятственно и свободно осуществлять благотворительную и добровольческую (волонтерскую) деятельность на основе добровольности и свободы выбора ее целей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2" y="349693"/>
            <a:ext cx="12381205" cy="693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434901"/>
            <a:ext cx="1029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Профилактика коррупции при благотворительной деятельности в государственных учреждениях, подведомственных Министерству социальной политики Свердловской области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60376" y="1752585"/>
            <a:ext cx="21860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Оформление договора пожертвования </a:t>
            </a:r>
            <a:br>
              <a:rPr lang="ru-RU" sz="11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1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и/или заявления</a:t>
            </a:r>
            <a:br>
              <a:rPr lang="ru-RU" sz="11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1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пожертвовании является обязательным в целях подтверждения факта, что имущество, в том числе денежные средства, были переданы учреждению безвозмездно и добровольно, </a:t>
            </a:r>
            <a:br>
              <a:rPr lang="ru-RU" sz="11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1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учреждение не допустило незаконный сбор средств и исполнило цели пожертвования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892" y="3449838"/>
            <a:ext cx="20561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Благотворительные пожертвования в форме безвозмездной передачи движимого и недвижимого имущества осуществляются только при наличии договора в письменной форме и документов, необходимых для их постановки на бухгалтерский учет      (акт приема-передачи, накладная)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24258" y="4474570"/>
            <a:ext cx="1966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коррупционных проявлениях необходимо сообщать по  </a:t>
            </a:r>
          </a:p>
          <a:p>
            <a:pPr algn="ctr"/>
            <a:r>
              <a:rPr lang="ru-RU" sz="1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телефону доверия Министерства социальной политики Свердловской области </a:t>
            </a:r>
            <a:br>
              <a:rPr lang="ru-RU" sz="1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вопросам противодействия коррупции</a:t>
            </a:r>
          </a:p>
          <a:p>
            <a:pPr algn="ctr"/>
            <a:r>
              <a:rPr lang="ru-RU" sz="1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 (343) 312-07-01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0" y="2859996"/>
            <a:ext cx="5438115" cy="40785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4579">
            <a:off x="6056594" y="-352576"/>
            <a:ext cx="6506782" cy="63695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941">
            <a:off x="6051886" y="1424144"/>
            <a:ext cx="1376028" cy="13760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871365">
            <a:off x="6961647" y="1664061"/>
            <a:ext cx="5202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Благотворительные пожертвования должны направляться на достижение целей, для которых они были переданы учреждению, </a:t>
            </a:r>
          </a:p>
          <a:p>
            <a:pPr algn="ctr"/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 не распределяться среди работников, </a:t>
            </a:r>
            <a:b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не передаваться сторонним организациям </a:t>
            </a:r>
            <a:b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физическим лицам</a:t>
            </a:r>
          </a:p>
        </p:txBody>
      </p:sp>
    </p:spTree>
    <p:extLst>
      <p:ext uri="{BB962C8B-B14F-4D97-AF65-F5344CB8AC3E}">
        <p14:creationId xmlns:p14="http://schemas.microsoft.com/office/powerpoint/2010/main" val="1118840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178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Liberation Serif</vt:lpstr>
      <vt:lpstr>Тема Office</vt:lpstr>
      <vt:lpstr>Министерство социальной политики Свердловской области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социальной политики Свердловской области</dc:title>
  <dc:creator>Овчинникова Елена Александровна</dc:creator>
  <cp:lastModifiedBy>Александра Смагина</cp:lastModifiedBy>
  <cp:revision>39</cp:revision>
  <cp:lastPrinted>2024-07-19T07:29:48Z</cp:lastPrinted>
  <dcterms:created xsi:type="dcterms:W3CDTF">2024-07-03T05:35:14Z</dcterms:created>
  <dcterms:modified xsi:type="dcterms:W3CDTF">2024-07-23T03:40:12Z</dcterms:modified>
</cp:coreProperties>
</file>